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AF71-75AB-F94C-AF68-11A464ED3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2E302-FCA7-9743-BD82-26465BEBF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CA01E-4753-2640-B5D5-2BC26C47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0F67-FA7C-874D-A2F2-262B1C76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EC01-4BDA-164B-AD90-4BEC40E5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7542-7985-A94C-8A57-A474A97E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8519-6539-7944-881C-5D29907D3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A54D2-B6E1-B944-9682-CADE2A66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39500-872B-CE49-9C12-3237785E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DEC6D-2D1C-AB46-BFD4-F8E5175D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2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C5FA6-5FEB-FA49-B3BC-449FE0D45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31DE2-BD4F-DD46-8E8B-DC4EC6DB3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8B4F2-7585-B84D-84C5-1868C41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B0CFA-6E62-CF46-B428-B689559F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B4E3D-6760-8149-86D6-344D8B04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97A7-8DA4-4D46-BAA3-A21AB862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4430-CAFF-4B4D-A644-E25487C6D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4E6B5-BBAF-404A-815D-08BB8758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A9957-CB19-064E-BD6C-FEE97ECA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A6E49-DE77-C246-817F-71B1CC3F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9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0639-D1B6-0943-85ED-EB8F26D6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5B2B-C200-6D44-9310-A1F5478C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FD5C-48F6-A042-8D53-E7AD4A1B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1DE3E-10D2-9C47-A9FD-22F92920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9DAF9-6B91-2640-A0AE-732E0079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6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1B19-13B3-C045-832B-23D45D1F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C94F3-9BB1-6D48-8614-20353F2EC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A5542-2BC0-5647-97AA-5304F3AF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4642C-ABCE-9F4B-9297-BE258F17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A09C5-AA32-2B4A-AE11-E3EEE140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F7004-EADC-B44E-BAE1-EAA1E29D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0762-1B49-DF4E-962D-10A9477B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8D9DB-96A7-454B-A22F-35D008D24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7F15E-1A5F-D847-B883-6050F846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C839BC-34C0-E944-B1AF-BE7E13A80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37FEB-4426-7646-A801-BFE49C8A1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4AF87-1018-6542-8998-3A03FBAD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08389-5D48-934C-9B59-8DEE93FA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EAA51-C19E-BE4D-97F8-86EBFA8F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226F-46DF-0A44-9766-1319B7E0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B6CEA-5C2B-0D4D-BF43-23233226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92A33-6624-7541-8D4D-02463616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00067-1E8A-C641-AECB-707F7EAA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D6ED9-1E18-EC4A-A3A4-F24FF8F3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27C526-0194-5F4D-83AF-73FE1C2E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7159D-292B-E648-87A1-3A91C7D6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2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C36C-3C03-7041-A769-0208ED53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969E2-2E49-1247-B7BB-0DD2E3E9D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15940-D59E-B24E-BA30-9F7E27A0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5D34E-BFE5-324D-AE35-E867C44B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26D5-6737-6440-AE4E-D383C099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6DFEA-316C-EB4F-9182-EA24EE06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1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9FF9-5598-CE4E-B1C1-C1587FF9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98131-A8DF-2E4C-925F-102708F70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A74FA5-9922-2B40-8199-1648A101B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7CE39-E263-8145-8256-B14F5AC6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C5213-3E8E-4A4F-99AB-5CDA1B92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4E31D-19A7-EB44-B995-FB543F06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DDA7BF-FB3F-9B48-8F9E-6A31E805B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81913-BCF8-034C-8804-76DA90BD5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8DB9-7C4E-2445-A405-E45FF0BAD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05CE-6A4A-7246-A0EF-8F3DFEFB3138}" type="datetimeFigureOut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1B5A0-F0EF-064D-BB1C-2589CC6B6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BE666-4A2C-3444-AB50-24D72AB7E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0AAC-3855-0045-BFF1-9E43C017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2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s.office.com/en-za/microsoft-teams/download-ap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sername@nmmu.ac.z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2600AD-98E5-FC4E-9819-C94436C65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3340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805A4-C439-564B-A56B-5E01840ABB47}"/>
              </a:ext>
            </a:extLst>
          </p:cNvPr>
          <p:cNvSpPr txBox="1"/>
          <p:nvPr/>
        </p:nvSpPr>
        <p:spPr>
          <a:xfrm>
            <a:off x="7467386" y="785644"/>
            <a:ext cx="264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To download MS Team</a:t>
            </a:r>
          </a:p>
          <a:p>
            <a:r>
              <a:rPr lang="en-ZA" dirty="0">
                <a:hlinkClick r:id="rId3"/>
              </a:rPr>
              <a:t>Click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85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34127E-D696-EB44-AB8A-E4882DEC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1867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05541-1E1E-2742-B19B-6874E268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3189"/>
            <a:ext cx="4876800" cy="172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E6997A-2129-874A-AC5B-D7C46FBF7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4176"/>
            <a:ext cx="4157664" cy="1721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9C60F-E193-E149-97AE-C960BE68C88D}"/>
              </a:ext>
            </a:extLst>
          </p:cNvPr>
          <p:cNvSpPr txBox="1"/>
          <p:nvPr/>
        </p:nvSpPr>
        <p:spPr>
          <a:xfrm>
            <a:off x="7315200" y="1528175"/>
            <a:ext cx="32943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Allow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Install Package will start to download. You can monitor it by clicking on “Show Downloads” at the top in Safari.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completed Double click the downloaded Install file</a:t>
            </a:r>
          </a:p>
        </p:txBody>
      </p:sp>
    </p:spTree>
    <p:extLst>
      <p:ext uri="{BB962C8B-B14F-4D97-AF65-F5344CB8AC3E}">
        <p14:creationId xmlns:p14="http://schemas.microsoft.com/office/powerpoint/2010/main" val="542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191A6-D0B8-A543-A43A-206C16A81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820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3457D-622C-304B-B68F-853AF6C67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06" y="3429000"/>
            <a:ext cx="4913313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9BA37-EA9E-944E-9397-FB7A92A88D69}"/>
              </a:ext>
            </a:extLst>
          </p:cNvPr>
          <p:cNvSpPr txBox="1"/>
          <p:nvPr/>
        </p:nvSpPr>
        <p:spPr>
          <a:xfrm>
            <a:off x="6463430" y="325677"/>
            <a:ext cx="35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Follow the prompts to install teams </a:t>
            </a:r>
          </a:p>
        </p:txBody>
      </p:sp>
    </p:spTree>
    <p:extLst>
      <p:ext uri="{BB962C8B-B14F-4D97-AF65-F5344CB8AC3E}">
        <p14:creationId xmlns:p14="http://schemas.microsoft.com/office/powerpoint/2010/main" val="10820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FCD28B-D9D7-344C-8CD8-3267674E8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00613" cy="3509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94AE1-A40A-F146-A533-C3165CDE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" y="3427570"/>
            <a:ext cx="4900614" cy="3430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764414-51FA-DF4B-95D9-8A5E6EECFD9A}"/>
              </a:ext>
            </a:extLst>
          </p:cNvPr>
          <p:cNvSpPr txBox="1"/>
          <p:nvPr/>
        </p:nvSpPr>
        <p:spPr>
          <a:xfrm>
            <a:off x="6463430" y="325677"/>
            <a:ext cx="374301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Your credentials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completed Close the Installation</a:t>
            </a:r>
          </a:p>
        </p:txBody>
      </p:sp>
    </p:spTree>
    <p:extLst>
      <p:ext uri="{BB962C8B-B14F-4D97-AF65-F5344CB8AC3E}">
        <p14:creationId xmlns:p14="http://schemas.microsoft.com/office/powerpoint/2010/main" val="161176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0C5F99-4356-C947-A47B-28F694E83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7"/>
          <a:stretch/>
        </p:blipFill>
        <p:spPr>
          <a:xfrm>
            <a:off x="0" y="-1"/>
            <a:ext cx="6495341" cy="2200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AEBA4-48BB-9D4F-B0DB-96907772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274"/>
            <a:ext cx="3344427" cy="4657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D5037-14E6-FA42-A4BB-F7C9FF86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731" y="2200274"/>
            <a:ext cx="3311610" cy="4657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CCF29-DD49-B240-B160-365F854E32E6}"/>
              </a:ext>
            </a:extLst>
          </p:cNvPr>
          <p:cNvSpPr txBox="1"/>
          <p:nvPr/>
        </p:nvSpPr>
        <p:spPr>
          <a:xfrm>
            <a:off x="6463431" y="325677"/>
            <a:ext cx="46847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teams Under Applications Folder or on Launch Pad or by using Spotlight to find the Application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Double click to open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Fill in you Login credentials</a:t>
            </a:r>
          </a:p>
          <a:p>
            <a:r>
              <a:rPr lang="en-US" dirty="0">
                <a:hlinkClick r:id="rId5"/>
              </a:rPr>
              <a:t>username@nmmu.ac.za</a:t>
            </a:r>
            <a:r>
              <a:rPr lang="en-US" dirty="0"/>
              <a:t> or @</a:t>
            </a:r>
            <a:r>
              <a:rPr lang="en-US" dirty="0" err="1"/>
              <a:t>mandela.ac.za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B85394-75C9-204B-A693-CFAEDABD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13"/>
            <a:ext cx="49911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1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99</Words>
  <Application>Microsoft Macintosh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Sauls, Shaheem (Mr) (Summerstrand Campus South)</dc:creator>
  <cp:lastModifiedBy>Sauls, Shaheem (Mr) (Summerstrand Campus South)</cp:lastModifiedBy>
  <cp:revision>6</cp:revision>
  <dcterms:created xsi:type="dcterms:W3CDTF">2020-04-20T07:05:22Z</dcterms:created>
  <dcterms:modified xsi:type="dcterms:W3CDTF">2020-04-20T11:34:27Z</dcterms:modified>
</cp:coreProperties>
</file>