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enberg, Redene Mrs (Summerstrand South Campus)" userId="af10252f-71ba-45d8-a349-69c87a071e2f" providerId="ADAL" clId="{0A80E3CF-0AB3-415E-8F59-8039542D33C3}"/>
    <pc:docChg chg="modSld">
      <pc:chgData name="Steenberg, Redene Mrs (Summerstrand South Campus)" userId="af10252f-71ba-45d8-a349-69c87a071e2f" providerId="ADAL" clId="{0A80E3CF-0AB3-415E-8F59-8039542D33C3}" dt="2020-04-07T08:50:14.181" v="0" actId="20577"/>
      <pc:docMkLst>
        <pc:docMk/>
      </pc:docMkLst>
      <pc:sldChg chg="modSp">
        <pc:chgData name="Steenberg, Redene Mrs (Summerstrand South Campus)" userId="af10252f-71ba-45d8-a349-69c87a071e2f" providerId="ADAL" clId="{0A80E3CF-0AB3-415E-8F59-8039542D33C3}" dt="2020-04-07T08:50:14.181" v="0" actId="20577"/>
        <pc:sldMkLst>
          <pc:docMk/>
          <pc:sldMk cId="3625300285" sldId="259"/>
        </pc:sldMkLst>
        <pc:spChg chg="mod">
          <ac:chgData name="Steenberg, Redene Mrs (Summerstrand South Campus)" userId="af10252f-71ba-45d8-a349-69c87a071e2f" providerId="ADAL" clId="{0A80E3CF-0AB3-415E-8F59-8039542D33C3}" dt="2020-04-07T08:50:14.181" v="0" actId="20577"/>
          <ac:spMkLst>
            <pc:docMk/>
            <pc:sldMk cId="3625300285" sldId="259"/>
            <ac:spMk id="3" creationId="{72DA40F6-5FA4-4388-BF12-450470B114DA}"/>
          </ac:spMkLst>
        </pc:spChg>
        <pc:cxnChg chg="mod">
          <ac:chgData name="Steenberg, Redene Mrs (Summerstrand South Campus)" userId="af10252f-71ba-45d8-a349-69c87a071e2f" providerId="ADAL" clId="{0A80E3CF-0AB3-415E-8F59-8039542D33C3}" dt="2020-04-07T08:50:14.181" v="0" actId="20577"/>
          <ac:cxnSpMkLst>
            <pc:docMk/>
            <pc:sldMk cId="3625300285" sldId="259"/>
            <ac:cxnSpMk id="4" creationId="{634D5970-7B02-4223-9197-27E32C24A18D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6D673-7209-4B8C-B87D-A7E52F5FC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1E926-95A5-4245-9E0E-6A12EE93E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F746-A964-458B-9D80-753C4768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298F-77C5-4472-AAB5-4BA4B7F5F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135CA-D052-4A51-9B23-B7D445BC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53C2-E857-45B9-B271-76F3AB55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D40FF-F4FB-43F7-BF4B-A36945FF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8A515-1611-43DB-86D8-8419A7A2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EB1D6-A30F-4B9D-BE34-9AC25A9A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A018C-F29D-42A2-9E2A-CA07D1A5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46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C89CE-D817-4968-AF8A-228B7AD6D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29CF5-2522-4EB2-B51F-7CA628286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9E842-2684-424A-BFAA-93D8253F2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A379A-898A-4B09-9249-1ADEAAC5A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98F4C-F5F5-4462-9312-85357CB5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82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C7A7-3D34-4E60-94F4-58DFE7FB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BD76E-1388-48FC-BA46-995FD70B9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8432E-4482-4128-B472-19399D5B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3D828-A5FD-4713-9A44-18873F3B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52D2-6236-42FF-8DC3-7392C8BB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7AA61-9D70-4387-92DA-DBECA720C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4BD20-52B0-481F-9513-C4843C89B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5CB1-E1D8-47FD-8DF0-1E190020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E72EF-4846-40FD-B7B6-D9894C54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91096-B685-4314-8B91-7BCF8BAEB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65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2A81-F887-4EBC-AFEA-D3A612C0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69863-E804-486E-9FE7-17D39701B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1E446-9A25-43D4-A10D-157F507EB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2F3B8-D295-48DE-B437-35ED2D04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C6D0A-8D81-40C6-B944-80D342BC1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85A4AF-523A-4B8A-B077-81752BDEC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C142-AA19-4536-928F-8425CDB11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A3EE8-9C4F-499C-93FC-50E9910D8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644AAC-32F4-4E17-AAA7-E1635ED2A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8800E-D7E2-47AB-AAAA-8CA58AB23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C88C73-9EC3-4445-8D43-D7F37EDFA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B32C4-A3FA-453A-A5C4-15F0A63D4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91B04F-0A7B-49F3-86DC-162A14E4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B289B-1499-403C-90DF-3425705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5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49424-E5E6-48EC-9CFE-D6A340E45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559F9-90E3-49D5-9C14-06BA1750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28A7F-C077-4828-B4DF-A78D89B3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28079-1623-4215-A963-E754F27FB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5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36034-4925-4B32-A52D-A12CFDD09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DC3A4-2709-438B-8A06-7123154D1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2D85B-51FB-4AC7-8806-4173F0AA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7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20A8-166C-4E0A-B52B-6178FF3E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F3DFC-46A1-4A11-A672-22F448D5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3065E-48BD-452E-9FFC-2461C4E5C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22B95-79E8-41FB-82BA-FA245669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73430-EC81-4230-9CB2-40AA0075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D42CB-6EDF-491D-AB19-D40CD1F2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06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EAAF-A070-41BF-93A0-07B31894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0B1CE-0CDA-4B05-80D3-6F5162DF9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1A4A8-35E4-49C1-AAA2-A0342E2CC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02037-37B8-47C3-AB75-DB699F4E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617D7D-2A59-4F01-B19A-A920E801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1F8DC-6492-4D09-A32E-F0161FB6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0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DCDCDC-DC9D-4A8C-9BA9-FAE79CCC6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05085-BAD3-49A5-85E8-C204ED580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78B16-5799-419D-9A8E-43F8F5B91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32C05-9851-422B-8ED1-1CA3DA864CFF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18D44-0F03-4DC7-9A8A-1B6715434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A612-E80D-453A-BE1C-9D8C43DE4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74552-FAFB-47B6-B74E-6F0CC9DD3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4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mandela.ac.z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username@mandela.ac.z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660A52-D2F4-4A4C-9FC4-EDCD9915F637}"/>
              </a:ext>
            </a:extLst>
          </p:cNvPr>
          <p:cNvSpPr/>
          <p:nvPr/>
        </p:nvSpPr>
        <p:spPr>
          <a:xfrm>
            <a:off x="4721264" y="338172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How to Setup OneDrive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159DC1-BC00-4805-85DA-DBF1338A080E}"/>
              </a:ext>
            </a:extLst>
          </p:cNvPr>
          <p:cNvSpPr/>
          <p:nvPr/>
        </p:nvSpPr>
        <p:spPr>
          <a:xfrm>
            <a:off x="739611" y="89948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45579B-ADE6-4785-BE52-96826F9C93D1}"/>
              </a:ext>
            </a:extLst>
          </p:cNvPr>
          <p:cNvSpPr/>
          <p:nvPr/>
        </p:nvSpPr>
        <p:spPr>
          <a:xfrm>
            <a:off x="8603585" y="1695573"/>
            <a:ext cx="3244384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OneDrive from: https://products.office.com/en-za/onedrive/download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618B6-59E9-4808-99BE-B1AF132524E1}"/>
              </a:ext>
            </a:extLst>
          </p:cNvPr>
          <p:cNvSpPr/>
          <p:nvPr/>
        </p:nvSpPr>
        <p:spPr>
          <a:xfrm>
            <a:off x="8603585" y="4905312"/>
            <a:ext cx="216182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“Download”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E241F6-D24C-4146-8D52-2A7EF726E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1" y="1214806"/>
            <a:ext cx="7659779" cy="474370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E347B1F-0D07-48FD-BC70-88AFB8F213CF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497345" y="1583357"/>
            <a:ext cx="5106240" cy="5738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866B84-5F73-43D0-92A5-019F219D5FF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799761" y="4176074"/>
            <a:ext cx="5803824" cy="91390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41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43594-9F3D-4DC9-8A62-AFAB16977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78" y="1268818"/>
            <a:ext cx="7586900" cy="388132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937C27-A2D1-429A-9F08-473C2FEE81B6}"/>
              </a:ext>
            </a:extLst>
          </p:cNvPr>
          <p:cNvSpPr/>
          <p:nvPr/>
        </p:nvSpPr>
        <p:spPr>
          <a:xfrm>
            <a:off x="739611" y="8994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861201-801C-4238-818E-84A2AFF95CC1}"/>
              </a:ext>
            </a:extLst>
          </p:cNvPr>
          <p:cNvSpPr/>
          <p:nvPr/>
        </p:nvSpPr>
        <p:spPr>
          <a:xfrm>
            <a:off x="8611242" y="1951672"/>
            <a:ext cx="3244384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username@mandela.ac.za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If you are still using the nmmu domain, type </a:t>
            </a:r>
            <a:r>
              <a:rPr lang="en-GB" u="sng">
                <a:latin typeface="Arial" panose="020B0604020202020204" pitchFamily="34" charset="0"/>
                <a:cs typeface="Arial" panose="020B0604020202020204" pitchFamily="34" charset="0"/>
              </a:rPr>
              <a:t>username@nmmu.ac.za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5D1615A-331B-4A3C-9FF4-E095A0765EA1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753069" y="2690336"/>
            <a:ext cx="3858173" cy="36973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447896-8F05-4BA3-973A-86DE9FB04EB7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884752" y="4036562"/>
            <a:ext cx="2726490" cy="2547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B37EB7D-AFDF-4937-A6BC-F8FEA83B1FD9}"/>
              </a:ext>
            </a:extLst>
          </p:cNvPr>
          <p:cNvSpPr/>
          <p:nvPr/>
        </p:nvSpPr>
        <p:spPr>
          <a:xfrm>
            <a:off x="8611242" y="3851896"/>
            <a:ext cx="32443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“Next”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8E94F9-EA5A-44D3-8142-C71D2CF16298}"/>
              </a:ext>
            </a:extLst>
          </p:cNvPr>
          <p:cNvSpPr/>
          <p:nvPr/>
        </p:nvSpPr>
        <p:spPr>
          <a:xfrm>
            <a:off x="739611" y="8994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27BBC-A8FC-4F7B-8C24-FA221239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1" y="1268818"/>
            <a:ext cx="8197709" cy="40988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937402-4469-4E11-837D-138935A8C571}"/>
              </a:ext>
            </a:extLst>
          </p:cNvPr>
          <p:cNvSpPr/>
          <p:nvPr/>
        </p:nvSpPr>
        <p:spPr>
          <a:xfrm>
            <a:off x="8548504" y="2203804"/>
            <a:ext cx="330173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DA97AE-4CE6-4AE1-9191-6082BAAB4739}"/>
              </a:ext>
            </a:extLst>
          </p:cNvPr>
          <p:cNvCxnSpPr>
            <a:cxnSpLocks/>
          </p:cNvCxnSpPr>
          <p:nvPr/>
        </p:nvCxnSpPr>
        <p:spPr>
          <a:xfrm flipH="1">
            <a:off x="7852529" y="2413262"/>
            <a:ext cx="695975" cy="119720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669E1A-1219-4E77-8164-852D74523479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096000" y="4234526"/>
            <a:ext cx="2515242" cy="5033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8763C70-0141-4032-B12F-9AD17EB2F9A4}"/>
              </a:ext>
            </a:extLst>
          </p:cNvPr>
          <p:cNvSpPr/>
          <p:nvPr/>
        </p:nvSpPr>
        <p:spPr>
          <a:xfrm>
            <a:off x="8611242" y="4049860"/>
            <a:ext cx="32443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Sign In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7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0BEB6B-9A70-4E6A-AD47-76B380D0FFD2}"/>
              </a:ext>
            </a:extLst>
          </p:cNvPr>
          <p:cNvSpPr/>
          <p:nvPr/>
        </p:nvSpPr>
        <p:spPr>
          <a:xfrm>
            <a:off x="739611" y="8994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ECB3BC-BAFF-45D5-BAC3-509D3B954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1" y="1366886"/>
            <a:ext cx="7120813" cy="35604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3C05A0-8875-4FEA-B0D4-483549447C97}"/>
              </a:ext>
            </a:extLst>
          </p:cNvPr>
          <p:cNvSpPr/>
          <p:nvPr/>
        </p:nvSpPr>
        <p:spPr>
          <a:xfrm>
            <a:off x="8150654" y="2244405"/>
            <a:ext cx="330173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Tick remember my credentials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and select “Yes”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9DA353-09BB-44E0-9A84-BB02E422D8B4}"/>
              </a:ext>
            </a:extLst>
          </p:cNvPr>
          <p:cNvCxnSpPr>
            <a:cxnSpLocks/>
          </p:cNvCxnSpPr>
          <p:nvPr/>
        </p:nvCxnSpPr>
        <p:spPr>
          <a:xfrm flipH="1">
            <a:off x="3261674" y="2446991"/>
            <a:ext cx="4888982" cy="122946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14621B-763C-45D0-A155-3F0B79A9CDD0}"/>
              </a:ext>
            </a:extLst>
          </p:cNvPr>
          <p:cNvCxnSpPr>
            <a:cxnSpLocks/>
          </p:cNvCxnSpPr>
          <p:nvPr/>
        </p:nvCxnSpPr>
        <p:spPr>
          <a:xfrm flipH="1">
            <a:off x="5147035" y="2901423"/>
            <a:ext cx="3293851" cy="106584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080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E3609B-6C30-45F7-89B2-00904AF9567C}"/>
              </a:ext>
            </a:extLst>
          </p:cNvPr>
          <p:cNvSpPr/>
          <p:nvPr/>
        </p:nvSpPr>
        <p:spPr>
          <a:xfrm>
            <a:off x="739611" y="8994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61827-71F8-4561-B31C-3F7E1897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1" y="1396859"/>
            <a:ext cx="6979446" cy="358616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1EA5EB-D718-4B4B-A482-560EED03BB1D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205113" y="2603689"/>
            <a:ext cx="5002892" cy="62970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855E6FB-D0BB-44A3-AACF-9FE055C9B049}"/>
              </a:ext>
            </a:extLst>
          </p:cNvPr>
          <p:cNvSpPr/>
          <p:nvPr/>
        </p:nvSpPr>
        <p:spPr>
          <a:xfrm>
            <a:off x="8208005" y="2419023"/>
            <a:ext cx="32443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OneDrive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9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55E2E5-14C1-438A-93D6-6AC2BF5EE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59" y="1428012"/>
            <a:ext cx="6487381" cy="3333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D0A2D9-7595-4BF9-8072-2DFAE21AE1FF}"/>
              </a:ext>
            </a:extLst>
          </p:cNvPr>
          <p:cNvSpPr/>
          <p:nvPr/>
        </p:nvSpPr>
        <p:spPr>
          <a:xfrm>
            <a:off x="739611" y="8994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7ABF7-1B1D-4D7B-B558-2F4FB74D8200}"/>
              </a:ext>
            </a:extLst>
          </p:cNvPr>
          <p:cNvSpPr/>
          <p:nvPr/>
        </p:nvSpPr>
        <p:spPr>
          <a:xfrm>
            <a:off x="8167151" y="1428012"/>
            <a:ext cx="324438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OneDrive webfolder will open and you may drag and drop files and folders in to the OneDrive folder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22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CE663-044C-4B10-ACF0-555F02128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16" y="1268818"/>
            <a:ext cx="5860543" cy="36294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7B5986-3669-49B1-B22E-E2E2FD5E5309}"/>
              </a:ext>
            </a:extLst>
          </p:cNvPr>
          <p:cNvSpPr/>
          <p:nvPr/>
        </p:nvSpPr>
        <p:spPr>
          <a:xfrm>
            <a:off x="739611" y="89948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9DD84-88AE-42B7-929D-538716204411}"/>
              </a:ext>
            </a:extLst>
          </p:cNvPr>
          <p:cNvSpPr/>
          <p:nvPr/>
        </p:nvSpPr>
        <p:spPr>
          <a:xfrm>
            <a:off x="7472368" y="1176485"/>
            <a:ext cx="340616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“OneDriveSetup.exe” or find the downloaded file in your download folder and double click it to start the setup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0C1DB99-54BE-4697-B990-B69B0BF87518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1591126" y="1776650"/>
            <a:ext cx="5881242" cy="298153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0A3920B-8DFA-4475-8F6F-2F9221D18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00" y="4243477"/>
            <a:ext cx="4535733" cy="222975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81319CF-1FE9-4943-96D4-3C8CBDB6ED50}"/>
              </a:ext>
            </a:extLst>
          </p:cNvPr>
          <p:cNvSpPr/>
          <p:nvPr/>
        </p:nvSpPr>
        <p:spPr>
          <a:xfrm>
            <a:off x="7472368" y="3734075"/>
            <a:ext cx="378323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OneDrive will install automatically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FEE65C-5CB4-4213-B936-1CA084513409}"/>
              </a:ext>
            </a:extLst>
          </p:cNvPr>
          <p:cNvCxnSpPr>
            <a:cxnSpLocks/>
          </p:cNvCxnSpPr>
          <p:nvPr/>
        </p:nvCxnSpPr>
        <p:spPr>
          <a:xfrm>
            <a:off x="9094560" y="4097242"/>
            <a:ext cx="0" cy="66094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7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5D5AA4-32F0-4CAE-90B6-2F772B4E39E9}"/>
              </a:ext>
            </a:extLst>
          </p:cNvPr>
          <p:cNvSpPr/>
          <p:nvPr/>
        </p:nvSpPr>
        <p:spPr>
          <a:xfrm>
            <a:off x="739611" y="89948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5EAD5-D107-40B5-A9E9-368480BF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1" y="1339028"/>
            <a:ext cx="1953932" cy="352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6C7E00-4CB5-4F83-A879-750D9D607066}"/>
              </a:ext>
            </a:extLst>
          </p:cNvPr>
          <p:cNvSpPr/>
          <p:nvPr/>
        </p:nvSpPr>
        <p:spPr>
          <a:xfrm>
            <a:off x="3475676" y="2145981"/>
            <a:ext cx="3244384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installation has completed, the OneDrive icon will be visible next to the date and time in the bottom right corner. Click the OneDrive icon and select “Sign In”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0B4129-1339-414F-99F1-BE60B0E76E8F}"/>
              </a:ext>
            </a:extLst>
          </p:cNvPr>
          <p:cNvCxnSpPr>
            <a:cxnSpLocks/>
          </p:cNvCxnSpPr>
          <p:nvPr/>
        </p:nvCxnSpPr>
        <p:spPr>
          <a:xfrm flipH="1" flipV="1">
            <a:off x="1216059" y="1414022"/>
            <a:ext cx="2259617" cy="1043129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01994BF-740C-4EC0-AE9C-182BE4F3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651" y="2457151"/>
            <a:ext cx="2101245" cy="372651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FDC9FBA-91B6-4E4A-9FAC-A8FB453F6DD3}"/>
              </a:ext>
            </a:extLst>
          </p:cNvPr>
          <p:cNvCxnSpPr>
            <a:cxnSpLocks/>
          </p:cNvCxnSpPr>
          <p:nvPr/>
        </p:nvCxnSpPr>
        <p:spPr>
          <a:xfrm>
            <a:off x="6720060" y="3509010"/>
            <a:ext cx="1976267" cy="53721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0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CDD87A4-16F1-489E-9FF0-EFB1F816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529" y="3558256"/>
            <a:ext cx="3156683" cy="24159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10DEAB-60FC-4935-97FC-C10C0706B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1" y="1360225"/>
            <a:ext cx="3244384" cy="27519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2DA40F6-5FA4-4388-BF12-450470B114DA}"/>
              </a:ext>
            </a:extLst>
          </p:cNvPr>
          <p:cNvSpPr/>
          <p:nvPr/>
        </p:nvSpPr>
        <p:spPr>
          <a:xfrm>
            <a:off x="4473808" y="1592710"/>
            <a:ext cx="32443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username@mandela.ac.za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34D5970-7B02-4223-9197-27E32C24A18D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337090" y="1915876"/>
            <a:ext cx="1136718" cy="158146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7BD7E69-B6B9-42E5-BCB2-8AB32ABB8003}"/>
              </a:ext>
            </a:extLst>
          </p:cNvPr>
          <p:cNvSpPr/>
          <p:nvPr/>
        </p:nvSpPr>
        <p:spPr>
          <a:xfrm>
            <a:off x="739611" y="899486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4B9618-704B-4EF4-ACE6-B49A64F8E211}"/>
              </a:ext>
            </a:extLst>
          </p:cNvPr>
          <p:cNvSpPr/>
          <p:nvPr/>
        </p:nvSpPr>
        <p:spPr>
          <a:xfrm>
            <a:off x="7963295" y="4544545"/>
            <a:ext cx="3301735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your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password, 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tick remember my credentials</a:t>
            </a:r>
            <a:br>
              <a:rPr lang="en-GB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and click “OK”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72507A-F675-4863-8647-66F5A26A6F1F}"/>
              </a:ext>
            </a:extLst>
          </p:cNvPr>
          <p:cNvCxnSpPr>
            <a:cxnSpLocks/>
          </p:cNvCxnSpPr>
          <p:nvPr/>
        </p:nvCxnSpPr>
        <p:spPr>
          <a:xfrm flipH="1" flipV="1">
            <a:off x="6721313" y="4628561"/>
            <a:ext cx="1241983" cy="118570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853C36-11C0-4BF7-BAB5-BB7728E504C7}"/>
              </a:ext>
            </a:extLst>
          </p:cNvPr>
          <p:cNvCxnSpPr>
            <a:cxnSpLocks/>
          </p:cNvCxnSpPr>
          <p:nvPr/>
        </p:nvCxnSpPr>
        <p:spPr>
          <a:xfrm flipH="1">
            <a:off x="6026870" y="5265290"/>
            <a:ext cx="1936429" cy="39853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E6DF99-6FD6-4780-9FF8-AEDDCABC0B2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982879" y="4987356"/>
            <a:ext cx="1980416" cy="1885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FCE283B-8C51-4D6C-A00E-21F0EAFDD4A1}"/>
              </a:ext>
            </a:extLst>
          </p:cNvPr>
          <p:cNvSpPr/>
          <p:nvPr/>
        </p:nvSpPr>
        <p:spPr>
          <a:xfrm>
            <a:off x="4581427" y="4374037"/>
            <a:ext cx="565608" cy="94268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CA6250-266A-427C-BC1A-97B91C43EAF4}"/>
              </a:ext>
            </a:extLst>
          </p:cNvPr>
          <p:cNvSpPr/>
          <p:nvPr/>
        </p:nvSpPr>
        <p:spPr>
          <a:xfrm>
            <a:off x="4448529" y="3129481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5</a:t>
            </a:r>
          </a:p>
        </p:txBody>
      </p:sp>
    </p:spTree>
    <p:extLst>
      <p:ext uri="{BB962C8B-B14F-4D97-AF65-F5344CB8AC3E}">
        <p14:creationId xmlns:p14="http://schemas.microsoft.com/office/powerpoint/2010/main" val="3625300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83A86B-81B4-439A-B591-D2AF55EE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760" y="2592824"/>
            <a:ext cx="2816650" cy="26599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EBCEA1-62D8-491B-A2A8-45504F7D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2" y="2095119"/>
            <a:ext cx="2816650" cy="2659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CE7807-B2CA-4BFB-8F99-B9FED4CCF357}"/>
              </a:ext>
            </a:extLst>
          </p:cNvPr>
          <p:cNvSpPr/>
          <p:nvPr/>
        </p:nvSpPr>
        <p:spPr>
          <a:xfrm>
            <a:off x="4471951" y="1084152"/>
            <a:ext cx="3156658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“Next” </a:t>
            </a:r>
            <a:b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continue in the following four windows</a:t>
            </a:r>
            <a:endParaRPr lang="en-GB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FE0801-4C83-47D3-BAEA-096E95C871DF}"/>
              </a:ext>
            </a:extLst>
          </p:cNvPr>
          <p:cNvCxnSpPr>
            <a:cxnSpLocks/>
          </p:cNvCxnSpPr>
          <p:nvPr/>
        </p:nvCxnSpPr>
        <p:spPr>
          <a:xfrm flipH="1">
            <a:off x="2674620" y="2007482"/>
            <a:ext cx="2343150" cy="243878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FEE6ED-FDA2-4D59-9992-25EC6A2D1066}"/>
              </a:ext>
            </a:extLst>
          </p:cNvPr>
          <p:cNvCxnSpPr>
            <a:cxnSpLocks/>
          </p:cNvCxnSpPr>
          <p:nvPr/>
        </p:nvCxnSpPr>
        <p:spPr>
          <a:xfrm>
            <a:off x="5554980" y="2007482"/>
            <a:ext cx="0" cy="292208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9B0BB546-D67D-4072-BD8E-5FE972B3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995" y="3000929"/>
            <a:ext cx="2816650" cy="2659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7AB935-F0B0-4A40-AA55-D248CE061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515" y="3425072"/>
            <a:ext cx="2816650" cy="265990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7261A5-9451-4766-B735-6FF94FC93A81}"/>
              </a:ext>
            </a:extLst>
          </p:cNvPr>
          <p:cNvCxnSpPr>
            <a:cxnSpLocks/>
          </p:cNvCxnSpPr>
          <p:nvPr/>
        </p:nvCxnSpPr>
        <p:spPr>
          <a:xfrm>
            <a:off x="6548370" y="2007482"/>
            <a:ext cx="1921260" cy="333032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AEF2119-A5AA-4E0C-88BC-F08009ACA060}"/>
              </a:ext>
            </a:extLst>
          </p:cNvPr>
          <p:cNvCxnSpPr>
            <a:cxnSpLocks/>
          </p:cNvCxnSpPr>
          <p:nvPr/>
        </p:nvCxnSpPr>
        <p:spPr>
          <a:xfrm>
            <a:off x="7098384" y="2007482"/>
            <a:ext cx="4365906" cy="3776098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0BF035B-0EEC-4B4E-90F1-5385CCA14ACC}"/>
              </a:ext>
            </a:extLst>
          </p:cNvPr>
          <p:cNvSpPr/>
          <p:nvPr/>
        </p:nvSpPr>
        <p:spPr>
          <a:xfrm>
            <a:off x="90694" y="1725787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2BB30E2-40C9-48AB-AD2D-336B860950E8}"/>
              </a:ext>
            </a:extLst>
          </p:cNvPr>
          <p:cNvSpPr/>
          <p:nvPr/>
        </p:nvSpPr>
        <p:spPr>
          <a:xfrm>
            <a:off x="3036669" y="218501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915C09-C79E-4503-9599-1AE45E6FE7B3}"/>
              </a:ext>
            </a:extLst>
          </p:cNvPr>
          <p:cNvSpPr/>
          <p:nvPr/>
        </p:nvSpPr>
        <p:spPr>
          <a:xfrm>
            <a:off x="6003240" y="2620331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E98FB2-C10E-4B72-98FF-B01133945983}"/>
              </a:ext>
            </a:extLst>
          </p:cNvPr>
          <p:cNvSpPr/>
          <p:nvPr/>
        </p:nvSpPr>
        <p:spPr>
          <a:xfrm>
            <a:off x="9037261" y="3000929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9</a:t>
            </a:r>
          </a:p>
        </p:txBody>
      </p:sp>
    </p:spTree>
    <p:extLst>
      <p:ext uri="{BB962C8B-B14F-4D97-AF65-F5344CB8AC3E}">
        <p14:creationId xmlns:p14="http://schemas.microsoft.com/office/powerpoint/2010/main" val="869206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F63D4A-530F-471E-982B-E9A16611561A}"/>
              </a:ext>
            </a:extLst>
          </p:cNvPr>
          <p:cNvSpPr/>
          <p:nvPr/>
        </p:nvSpPr>
        <p:spPr>
          <a:xfrm>
            <a:off x="607636" y="103693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A9F527-0EE2-4C03-A75C-D9DAD64FA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1" y="1410117"/>
            <a:ext cx="2816650" cy="26599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2A3ABB-351C-449E-86CD-E6AC6878F254}"/>
              </a:ext>
            </a:extLst>
          </p:cNvPr>
          <p:cNvSpPr/>
          <p:nvPr/>
        </p:nvSpPr>
        <p:spPr>
          <a:xfrm>
            <a:off x="1165368" y="4575781"/>
            <a:ext cx="32443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“Later” when asked to download the Mobile App</a:t>
            </a:r>
            <a:endParaRPr lang="en-GB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E6B83E-76EE-4935-B3C0-D0CA527A7BBC}"/>
              </a:ext>
            </a:extLst>
          </p:cNvPr>
          <p:cNvCxnSpPr>
            <a:cxnSpLocks/>
          </p:cNvCxnSpPr>
          <p:nvPr/>
        </p:nvCxnSpPr>
        <p:spPr>
          <a:xfrm flipH="1" flipV="1">
            <a:off x="3257550" y="3929450"/>
            <a:ext cx="502921" cy="646332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E87970D-5528-434D-8F4C-EC40D54C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577" y="1775596"/>
            <a:ext cx="4285283" cy="40468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C08A66-9958-49A9-B5B7-3B8C7F14E627}"/>
              </a:ext>
            </a:extLst>
          </p:cNvPr>
          <p:cNvSpPr/>
          <p:nvPr/>
        </p:nvSpPr>
        <p:spPr>
          <a:xfrm>
            <a:off x="8198628" y="5707365"/>
            <a:ext cx="361999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“Open my OneDrive – Nelson Mandela University folder” to show the OneDrive folder</a:t>
            </a:r>
            <a:endParaRPr lang="en-GB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55A02E-8309-4EF9-88DF-2F178AC987E9}"/>
              </a:ext>
            </a:extLst>
          </p:cNvPr>
          <p:cNvCxnSpPr>
            <a:cxnSpLocks/>
          </p:cNvCxnSpPr>
          <p:nvPr/>
        </p:nvCxnSpPr>
        <p:spPr>
          <a:xfrm flipH="1" flipV="1">
            <a:off x="8835390" y="5486401"/>
            <a:ext cx="982980" cy="220964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51FBFB2-24B3-499A-A80F-86C675D9C07F}"/>
              </a:ext>
            </a:extLst>
          </p:cNvPr>
          <p:cNvSpPr/>
          <p:nvPr/>
        </p:nvSpPr>
        <p:spPr>
          <a:xfrm>
            <a:off x="4813561" y="1406264"/>
            <a:ext cx="962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11</a:t>
            </a:r>
          </a:p>
        </p:txBody>
      </p:sp>
    </p:spTree>
    <p:extLst>
      <p:ext uri="{BB962C8B-B14F-4D97-AF65-F5344CB8AC3E}">
        <p14:creationId xmlns:p14="http://schemas.microsoft.com/office/powerpoint/2010/main" val="125929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8F4F83-F057-44FB-BEBE-8EE939544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5000" b="20428"/>
          <a:stretch/>
        </p:blipFill>
        <p:spPr>
          <a:xfrm>
            <a:off x="739611" y="1268819"/>
            <a:ext cx="9144000" cy="26745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B4F20D-0A89-4CC0-A23E-E7D1A8A4A20E}"/>
              </a:ext>
            </a:extLst>
          </p:cNvPr>
          <p:cNvSpPr/>
          <p:nvPr/>
        </p:nvSpPr>
        <p:spPr>
          <a:xfrm>
            <a:off x="739611" y="8994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13BD4E-5742-454E-8B88-B90613CBBE02}"/>
              </a:ext>
            </a:extLst>
          </p:cNvPr>
          <p:cNvSpPr/>
          <p:nvPr/>
        </p:nvSpPr>
        <p:spPr>
          <a:xfrm>
            <a:off x="3689419" y="4557711"/>
            <a:ext cx="324438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OneDrive folder will open and you may drag and drop files and folders in to the OneDrive folder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B32E72-EA9A-4C7B-B8AE-56B568957A61}"/>
              </a:ext>
            </a:extLst>
          </p:cNvPr>
          <p:cNvSpPr/>
          <p:nvPr/>
        </p:nvSpPr>
        <p:spPr>
          <a:xfrm>
            <a:off x="739611" y="8994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AFD3C5-0B2E-479C-A3D9-64CE2B914A1D}"/>
              </a:ext>
            </a:extLst>
          </p:cNvPr>
          <p:cNvSpPr/>
          <p:nvPr/>
        </p:nvSpPr>
        <p:spPr>
          <a:xfrm>
            <a:off x="5744555" y="2828835"/>
            <a:ext cx="324438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OneDrive folder can be found by using File Explorer and selecting OneDrive – Nelson Mandela University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8FCF2-F073-45CB-86B6-681582561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1" y="1268818"/>
            <a:ext cx="4575593" cy="411372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C77EC2C-F243-4C1A-82BE-5A9EE4317479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762054" y="3429000"/>
            <a:ext cx="2982501" cy="690513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14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54446AE-C896-43F2-913D-DF5AAD0E4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1" y="1268818"/>
            <a:ext cx="7325657" cy="37476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BEB3F1-D2B6-49FD-9C6A-21283A7688DF}"/>
              </a:ext>
            </a:extLst>
          </p:cNvPr>
          <p:cNvSpPr/>
          <p:nvPr/>
        </p:nvSpPr>
        <p:spPr>
          <a:xfrm>
            <a:off x="739611" y="899486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Step 14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00A7CC-DC8A-4915-B294-D219D30F38EE}"/>
              </a:ext>
            </a:extLst>
          </p:cNvPr>
          <p:cNvSpPr/>
          <p:nvPr/>
        </p:nvSpPr>
        <p:spPr>
          <a:xfrm>
            <a:off x="8569236" y="1667170"/>
            <a:ext cx="3244384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OneDrive may be accessed via the web. Enter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www.office.com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address bar of the browser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FD62F9-E8DA-4A98-B8DC-40B7260EA15E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2507810" y="1667170"/>
            <a:ext cx="6061426" cy="600165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BA6D8-5092-4B51-9BD3-DA4C994520F8}"/>
              </a:ext>
            </a:extLst>
          </p:cNvPr>
          <p:cNvSpPr/>
          <p:nvPr/>
        </p:nvSpPr>
        <p:spPr>
          <a:xfrm>
            <a:off x="8569236" y="3621170"/>
            <a:ext cx="324438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“Sign In” button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5C3AB4E-34B3-4968-B2D0-76278B04663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538524" y="3805836"/>
            <a:ext cx="3030712" cy="184666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4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298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Editor</cp:lastModifiedBy>
  <cp:revision>38</cp:revision>
  <dcterms:created xsi:type="dcterms:W3CDTF">2020-04-02T08:25:14Z</dcterms:created>
  <dcterms:modified xsi:type="dcterms:W3CDTF">2020-04-07T08:50:24Z</dcterms:modified>
</cp:coreProperties>
</file>