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  <p:sldId id="257" r:id="rId6"/>
    <p:sldId id="258" r:id="rId7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5A8E633-28E3-4DC1-915E-4F597601FA3A}" v="11" dt="2020-04-02T10:12:34.5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25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enberg, Redene Mrs (Summerstrand South Campus)" userId="af10252f-71ba-45d8-a349-69c87a071e2f" providerId="ADAL" clId="{603B029B-F5D8-4DF0-AD5E-7F2EFB465E8E}"/>
    <pc:docChg chg="undo custSel addSld delSld modSld">
      <pc:chgData name="Steenberg, Redene Mrs (Summerstrand South Campus)" userId="af10252f-71ba-45d8-a349-69c87a071e2f" providerId="ADAL" clId="{603B029B-F5D8-4DF0-AD5E-7F2EFB465E8E}" dt="2020-04-02T10:12:37.087" v="139" actId="208"/>
      <pc:docMkLst>
        <pc:docMk/>
      </pc:docMkLst>
      <pc:sldChg chg="addSp delSp modSp">
        <pc:chgData name="Steenberg, Redene Mrs (Summerstrand South Campus)" userId="af10252f-71ba-45d8-a349-69c87a071e2f" providerId="ADAL" clId="{603B029B-F5D8-4DF0-AD5E-7F2EFB465E8E}" dt="2020-04-02T10:12:37.087" v="139" actId="208"/>
        <pc:sldMkLst>
          <pc:docMk/>
          <pc:sldMk cId="1584767516" sldId="256"/>
        </pc:sldMkLst>
        <pc:spChg chg="mod">
          <ac:chgData name="Steenberg, Redene Mrs (Summerstrand South Campus)" userId="af10252f-71ba-45d8-a349-69c87a071e2f" providerId="ADAL" clId="{603B029B-F5D8-4DF0-AD5E-7F2EFB465E8E}" dt="2020-04-02T10:06:09.685" v="60" actId="6549"/>
          <ac:spMkLst>
            <pc:docMk/>
            <pc:sldMk cId="1584767516" sldId="256"/>
            <ac:spMk id="4" creationId="{70EBD20C-2DF0-4352-ABA0-1BB80AAC5D54}"/>
          </ac:spMkLst>
        </pc:spChg>
        <pc:spChg chg="del mod">
          <ac:chgData name="Steenberg, Redene Mrs (Summerstrand South Campus)" userId="af10252f-71ba-45d8-a349-69c87a071e2f" providerId="ADAL" clId="{603B029B-F5D8-4DF0-AD5E-7F2EFB465E8E}" dt="2020-04-02T10:06:28.351" v="62" actId="478"/>
          <ac:spMkLst>
            <pc:docMk/>
            <pc:sldMk cId="1584767516" sldId="256"/>
            <ac:spMk id="5" creationId="{AA66F891-703C-486F-B516-93D871B17CE6}"/>
          </ac:spMkLst>
        </pc:spChg>
        <pc:spChg chg="del mod">
          <ac:chgData name="Steenberg, Redene Mrs (Summerstrand South Campus)" userId="af10252f-71ba-45d8-a349-69c87a071e2f" providerId="ADAL" clId="{603B029B-F5D8-4DF0-AD5E-7F2EFB465E8E}" dt="2020-04-02T10:06:46.303" v="72" actId="478"/>
          <ac:spMkLst>
            <pc:docMk/>
            <pc:sldMk cId="1584767516" sldId="256"/>
            <ac:spMk id="14" creationId="{78E02F75-19FA-451E-B8F8-3A33A51BA6BB}"/>
          </ac:spMkLst>
        </pc:spChg>
        <pc:spChg chg="del">
          <ac:chgData name="Steenberg, Redene Mrs (Summerstrand South Campus)" userId="af10252f-71ba-45d8-a349-69c87a071e2f" providerId="ADAL" clId="{603B029B-F5D8-4DF0-AD5E-7F2EFB465E8E}" dt="2020-04-02T10:06:40.086" v="69" actId="478"/>
          <ac:spMkLst>
            <pc:docMk/>
            <pc:sldMk cId="1584767516" sldId="256"/>
            <ac:spMk id="19" creationId="{A00AD74A-9AFD-40AC-8D51-9FF7BA2AC767}"/>
          </ac:spMkLst>
        </pc:spChg>
        <pc:spChg chg="add del mod">
          <ac:chgData name="Steenberg, Redene Mrs (Summerstrand South Campus)" userId="af10252f-71ba-45d8-a349-69c87a071e2f" providerId="ADAL" clId="{603B029B-F5D8-4DF0-AD5E-7F2EFB465E8E}" dt="2020-04-02T10:11:45.338" v="114" actId="478"/>
          <ac:spMkLst>
            <pc:docMk/>
            <pc:sldMk cId="1584767516" sldId="256"/>
            <ac:spMk id="20" creationId="{D2D287F1-62D9-4D1F-AD47-645463266226}"/>
          </ac:spMkLst>
        </pc:spChg>
        <pc:spChg chg="del">
          <ac:chgData name="Steenberg, Redene Mrs (Summerstrand South Campus)" userId="af10252f-71ba-45d8-a349-69c87a071e2f" providerId="ADAL" clId="{603B029B-F5D8-4DF0-AD5E-7F2EFB465E8E}" dt="2020-04-02T10:06:44.543" v="71" actId="478"/>
          <ac:spMkLst>
            <pc:docMk/>
            <pc:sldMk cId="1584767516" sldId="256"/>
            <ac:spMk id="22" creationId="{012DBE7F-C115-408A-8D54-34EDE0A1FB94}"/>
          </ac:spMkLst>
        </pc:spChg>
        <pc:spChg chg="add mod">
          <ac:chgData name="Steenberg, Redene Mrs (Summerstrand South Campus)" userId="af10252f-71ba-45d8-a349-69c87a071e2f" providerId="ADAL" clId="{603B029B-F5D8-4DF0-AD5E-7F2EFB465E8E}" dt="2020-04-02T10:12:16.818" v="134" actId="20577"/>
          <ac:spMkLst>
            <pc:docMk/>
            <pc:sldMk cId="1584767516" sldId="256"/>
            <ac:spMk id="24" creationId="{8F411E01-4F4F-4743-AF7C-D6E10FA910AB}"/>
          </ac:spMkLst>
        </pc:spChg>
        <pc:spChg chg="del">
          <ac:chgData name="Steenberg, Redene Mrs (Summerstrand South Campus)" userId="af10252f-71ba-45d8-a349-69c87a071e2f" providerId="ADAL" clId="{603B029B-F5D8-4DF0-AD5E-7F2EFB465E8E}" dt="2020-04-02T10:11:46.154" v="115" actId="478"/>
          <ac:spMkLst>
            <pc:docMk/>
            <pc:sldMk cId="1584767516" sldId="256"/>
            <ac:spMk id="26" creationId="{E080ACD4-1479-48B4-9091-541A82C01B12}"/>
          </ac:spMkLst>
        </pc:spChg>
        <pc:spChg chg="add mod">
          <ac:chgData name="Steenberg, Redene Mrs (Summerstrand South Campus)" userId="af10252f-71ba-45d8-a349-69c87a071e2f" providerId="ADAL" clId="{603B029B-F5D8-4DF0-AD5E-7F2EFB465E8E}" dt="2020-04-02T10:12:37.087" v="139" actId="208"/>
          <ac:spMkLst>
            <pc:docMk/>
            <pc:sldMk cId="1584767516" sldId="256"/>
            <ac:spMk id="29" creationId="{8F882D19-FEF4-4357-9F13-832E9D02CB21}"/>
          </ac:spMkLst>
        </pc:spChg>
        <pc:spChg chg="add mod">
          <ac:chgData name="Steenberg, Redene Mrs (Summerstrand South Campus)" userId="af10252f-71ba-45d8-a349-69c87a071e2f" providerId="ADAL" clId="{603B029B-F5D8-4DF0-AD5E-7F2EFB465E8E}" dt="2020-04-02T10:12:20.395" v="135" actId="1076"/>
          <ac:spMkLst>
            <pc:docMk/>
            <pc:sldMk cId="1584767516" sldId="256"/>
            <ac:spMk id="31" creationId="{2558B2A0-77C5-4DFB-AD57-EB42509DDD5E}"/>
          </ac:spMkLst>
        </pc:spChg>
        <pc:spChg chg="add del mod">
          <ac:chgData name="Steenberg, Redene Mrs (Summerstrand South Campus)" userId="af10252f-71ba-45d8-a349-69c87a071e2f" providerId="ADAL" clId="{603B029B-F5D8-4DF0-AD5E-7F2EFB465E8E}" dt="2020-04-02T10:10:56.236" v="95" actId="478"/>
          <ac:spMkLst>
            <pc:docMk/>
            <pc:sldMk cId="1584767516" sldId="256"/>
            <ac:spMk id="33" creationId="{B25ADB2C-6A0F-4755-B067-845335919334}"/>
          </ac:spMkLst>
        </pc:spChg>
        <pc:picChg chg="del">
          <ac:chgData name="Steenberg, Redene Mrs (Summerstrand South Campus)" userId="af10252f-71ba-45d8-a349-69c87a071e2f" providerId="ADAL" clId="{603B029B-F5D8-4DF0-AD5E-7F2EFB465E8E}" dt="2020-04-02T10:06:28.887" v="63" actId="478"/>
          <ac:picMkLst>
            <pc:docMk/>
            <pc:sldMk cId="1584767516" sldId="256"/>
            <ac:picMk id="12" creationId="{97E8006F-6745-4C21-AA73-66E0F3AB4C6D}"/>
          </ac:picMkLst>
        </pc:picChg>
        <pc:picChg chg="del">
          <ac:chgData name="Steenberg, Redene Mrs (Summerstrand South Campus)" userId="af10252f-71ba-45d8-a349-69c87a071e2f" providerId="ADAL" clId="{603B029B-F5D8-4DF0-AD5E-7F2EFB465E8E}" dt="2020-04-02T10:06:39.062" v="68" actId="478"/>
          <ac:picMkLst>
            <pc:docMk/>
            <pc:sldMk cId="1584767516" sldId="256"/>
            <ac:picMk id="16" creationId="{37B4952C-F436-4171-B661-1D32AF32731F}"/>
          </ac:picMkLst>
        </pc:picChg>
        <pc:picChg chg="add mod">
          <ac:chgData name="Steenberg, Redene Mrs (Summerstrand South Campus)" userId="af10252f-71ba-45d8-a349-69c87a071e2f" providerId="ADAL" clId="{603B029B-F5D8-4DF0-AD5E-7F2EFB465E8E}" dt="2020-04-02T10:12:03.852" v="119" actId="1076"/>
          <ac:picMkLst>
            <pc:docMk/>
            <pc:sldMk cId="1584767516" sldId="256"/>
            <ac:picMk id="23" creationId="{7BA5C584-BB41-4237-802B-9644395FC71B}"/>
          </ac:picMkLst>
        </pc:picChg>
        <pc:picChg chg="del">
          <ac:chgData name="Steenberg, Redene Mrs (Summerstrand South Campus)" userId="af10252f-71ba-45d8-a349-69c87a071e2f" providerId="ADAL" clId="{603B029B-F5D8-4DF0-AD5E-7F2EFB465E8E}" dt="2020-04-02T10:11:42.259" v="112" actId="478"/>
          <ac:picMkLst>
            <pc:docMk/>
            <pc:sldMk cId="1584767516" sldId="256"/>
            <ac:picMk id="27" creationId="{73195983-F914-4EE0-961B-B9861EF34C31}"/>
          </ac:picMkLst>
        </pc:picChg>
        <pc:picChg chg="add mod">
          <ac:chgData name="Steenberg, Redene Mrs (Summerstrand South Campus)" userId="af10252f-71ba-45d8-a349-69c87a071e2f" providerId="ADAL" clId="{603B029B-F5D8-4DF0-AD5E-7F2EFB465E8E}" dt="2020-04-02T10:12:22.515" v="136" actId="1076"/>
          <ac:picMkLst>
            <pc:docMk/>
            <pc:sldMk cId="1584767516" sldId="256"/>
            <ac:picMk id="28" creationId="{D98CA8A6-850A-4213-BA2F-C79A483EDD5B}"/>
          </ac:picMkLst>
        </pc:picChg>
      </pc:sldChg>
      <pc:sldChg chg="del">
        <pc:chgData name="Steenberg, Redene Mrs (Summerstrand South Campus)" userId="af10252f-71ba-45d8-a349-69c87a071e2f" providerId="ADAL" clId="{603B029B-F5D8-4DF0-AD5E-7F2EFB465E8E}" dt="2020-04-02T10:11:04.481" v="97" actId="2696"/>
        <pc:sldMkLst>
          <pc:docMk/>
          <pc:sldMk cId="1853185054" sldId="257"/>
        </pc:sldMkLst>
      </pc:sldChg>
      <pc:sldChg chg="delSp modSp add">
        <pc:chgData name="Steenberg, Redene Mrs (Summerstrand South Campus)" userId="af10252f-71ba-45d8-a349-69c87a071e2f" providerId="ADAL" clId="{603B029B-F5D8-4DF0-AD5E-7F2EFB465E8E}" dt="2020-04-02T10:11:34.850" v="110" actId="478"/>
        <pc:sldMkLst>
          <pc:docMk/>
          <pc:sldMk cId="2404985379" sldId="257"/>
        </pc:sldMkLst>
        <pc:spChg chg="del">
          <ac:chgData name="Steenberg, Redene Mrs (Summerstrand South Campus)" userId="af10252f-71ba-45d8-a349-69c87a071e2f" providerId="ADAL" clId="{603B029B-F5D8-4DF0-AD5E-7F2EFB465E8E}" dt="2020-04-02T10:11:11.907" v="99" actId="478"/>
          <ac:spMkLst>
            <pc:docMk/>
            <pc:sldMk cId="2404985379" sldId="257"/>
            <ac:spMk id="4" creationId="{70EBD20C-2DF0-4352-ABA0-1BB80AAC5D54}"/>
          </ac:spMkLst>
        </pc:spChg>
        <pc:spChg chg="del">
          <ac:chgData name="Steenberg, Redene Mrs (Summerstrand South Campus)" userId="af10252f-71ba-45d8-a349-69c87a071e2f" providerId="ADAL" clId="{603B029B-F5D8-4DF0-AD5E-7F2EFB465E8E}" dt="2020-04-02T10:11:30.707" v="108" actId="478"/>
          <ac:spMkLst>
            <pc:docMk/>
            <pc:sldMk cId="2404985379" sldId="257"/>
            <ac:spMk id="20" creationId="{D2D287F1-62D9-4D1F-AD47-645463266226}"/>
          </ac:spMkLst>
        </pc:spChg>
        <pc:spChg chg="del mod">
          <ac:chgData name="Steenberg, Redene Mrs (Summerstrand South Campus)" userId="af10252f-71ba-45d8-a349-69c87a071e2f" providerId="ADAL" clId="{603B029B-F5D8-4DF0-AD5E-7F2EFB465E8E}" dt="2020-04-02T10:11:14.555" v="101" actId="478"/>
          <ac:spMkLst>
            <pc:docMk/>
            <pc:sldMk cId="2404985379" sldId="257"/>
            <ac:spMk id="24" creationId="{8F411E01-4F4F-4743-AF7C-D6E10FA910AB}"/>
          </ac:spMkLst>
        </pc:spChg>
        <pc:spChg chg="del">
          <ac:chgData name="Steenberg, Redene Mrs (Summerstrand South Campus)" userId="af10252f-71ba-45d8-a349-69c87a071e2f" providerId="ADAL" clId="{603B029B-F5D8-4DF0-AD5E-7F2EFB465E8E}" dt="2020-04-02T10:11:28.364" v="107" actId="478"/>
          <ac:spMkLst>
            <pc:docMk/>
            <pc:sldMk cId="2404985379" sldId="257"/>
            <ac:spMk id="26" creationId="{E080ACD4-1479-48B4-9091-541A82C01B12}"/>
          </ac:spMkLst>
        </pc:spChg>
        <pc:spChg chg="del mod">
          <ac:chgData name="Steenberg, Redene Mrs (Summerstrand South Campus)" userId="af10252f-71ba-45d8-a349-69c87a071e2f" providerId="ADAL" clId="{603B029B-F5D8-4DF0-AD5E-7F2EFB465E8E}" dt="2020-04-02T10:11:18.701" v="104" actId="478"/>
          <ac:spMkLst>
            <pc:docMk/>
            <pc:sldMk cId="2404985379" sldId="257"/>
            <ac:spMk id="31" creationId="{2558B2A0-77C5-4DFB-AD57-EB42509DDD5E}"/>
          </ac:spMkLst>
        </pc:spChg>
        <pc:picChg chg="del">
          <ac:chgData name="Steenberg, Redene Mrs (Summerstrand South Campus)" userId="af10252f-71ba-45d8-a349-69c87a071e2f" providerId="ADAL" clId="{603B029B-F5D8-4DF0-AD5E-7F2EFB465E8E}" dt="2020-04-02T10:11:15.154" v="102" actId="478"/>
          <ac:picMkLst>
            <pc:docMk/>
            <pc:sldMk cId="2404985379" sldId="257"/>
            <ac:picMk id="23" creationId="{7BA5C584-BB41-4237-802B-9644395FC71B}"/>
          </ac:picMkLst>
        </pc:picChg>
        <pc:picChg chg="del">
          <ac:chgData name="Steenberg, Redene Mrs (Summerstrand South Campus)" userId="af10252f-71ba-45d8-a349-69c87a071e2f" providerId="ADAL" clId="{603B029B-F5D8-4DF0-AD5E-7F2EFB465E8E}" dt="2020-04-02T10:11:28.364" v="107" actId="478"/>
          <ac:picMkLst>
            <pc:docMk/>
            <pc:sldMk cId="2404985379" sldId="257"/>
            <ac:picMk id="27" creationId="{73195983-F914-4EE0-961B-B9861EF34C31}"/>
          </ac:picMkLst>
        </pc:picChg>
        <pc:picChg chg="del mod">
          <ac:chgData name="Steenberg, Redene Mrs (Summerstrand South Campus)" userId="af10252f-71ba-45d8-a349-69c87a071e2f" providerId="ADAL" clId="{603B029B-F5D8-4DF0-AD5E-7F2EFB465E8E}" dt="2020-04-02T10:11:34.850" v="110" actId="478"/>
          <ac:picMkLst>
            <pc:docMk/>
            <pc:sldMk cId="2404985379" sldId="257"/>
            <ac:picMk id="28" creationId="{D98CA8A6-850A-4213-BA2F-C79A483EDD5B}"/>
          </ac:picMkLst>
        </pc:picChg>
      </pc:sldChg>
      <pc:sldChg chg="add">
        <pc:chgData name="Steenberg, Redene Mrs (Summerstrand South Campus)" userId="af10252f-71ba-45d8-a349-69c87a071e2f" providerId="ADAL" clId="{603B029B-F5D8-4DF0-AD5E-7F2EFB465E8E}" dt="2020-04-02T10:11:24.513" v="106"/>
        <pc:sldMkLst>
          <pc:docMk/>
          <pc:sldMk cId="514114403" sldId="25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EB493-716D-443F-ADBD-FBEA724ED8EC}" type="datetimeFigureOut">
              <a:rPr lang="en-ZA" smtClean="0"/>
              <a:t>2020/04/02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11687-FA85-4915-9E5C-F8E71AF75CE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10946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EB493-716D-443F-ADBD-FBEA724ED8EC}" type="datetimeFigureOut">
              <a:rPr lang="en-ZA" smtClean="0"/>
              <a:t>2020/04/02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11687-FA85-4915-9E5C-F8E71AF75CE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59195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EB493-716D-443F-ADBD-FBEA724ED8EC}" type="datetimeFigureOut">
              <a:rPr lang="en-ZA" smtClean="0"/>
              <a:t>2020/04/02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11687-FA85-4915-9E5C-F8E71AF75CE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785826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EB493-716D-443F-ADBD-FBEA724ED8EC}" type="datetimeFigureOut">
              <a:rPr lang="en-ZA" smtClean="0"/>
              <a:t>2020/04/02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11687-FA85-4915-9E5C-F8E71AF75CE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78728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EB493-716D-443F-ADBD-FBEA724ED8EC}" type="datetimeFigureOut">
              <a:rPr lang="en-ZA" smtClean="0"/>
              <a:t>2020/04/02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11687-FA85-4915-9E5C-F8E71AF75CE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71567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EB493-716D-443F-ADBD-FBEA724ED8EC}" type="datetimeFigureOut">
              <a:rPr lang="en-ZA" smtClean="0"/>
              <a:t>2020/04/02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11687-FA85-4915-9E5C-F8E71AF75CE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5429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EB493-716D-443F-ADBD-FBEA724ED8EC}" type="datetimeFigureOut">
              <a:rPr lang="en-ZA" smtClean="0"/>
              <a:t>2020/04/02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11687-FA85-4915-9E5C-F8E71AF75CE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24038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EB493-716D-443F-ADBD-FBEA724ED8EC}" type="datetimeFigureOut">
              <a:rPr lang="en-ZA" smtClean="0"/>
              <a:t>2020/04/02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11687-FA85-4915-9E5C-F8E71AF75CE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693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EB493-716D-443F-ADBD-FBEA724ED8EC}" type="datetimeFigureOut">
              <a:rPr lang="en-ZA" smtClean="0"/>
              <a:t>2020/04/02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11687-FA85-4915-9E5C-F8E71AF75CE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34350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EB493-716D-443F-ADBD-FBEA724ED8EC}" type="datetimeFigureOut">
              <a:rPr lang="en-ZA" smtClean="0"/>
              <a:t>2020/04/02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11687-FA85-4915-9E5C-F8E71AF75CE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2460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EB493-716D-443F-ADBD-FBEA724ED8EC}" type="datetimeFigureOut">
              <a:rPr lang="en-ZA" smtClean="0"/>
              <a:t>2020/04/02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11687-FA85-4915-9E5C-F8E71AF75CE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94299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5EB493-716D-443F-ADBD-FBEA724ED8EC}" type="datetimeFigureOut">
              <a:rPr lang="en-ZA" smtClean="0"/>
              <a:t>2020/04/02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11687-FA85-4915-9E5C-F8E71AF75CE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817099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0EBD20C-2DF0-4352-ABA0-1BB80AAC5D54}"/>
              </a:ext>
            </a:extLst>
          </p:cNvPr>
          <p:cNvSpPr/>
          <p:nvPr/>
        </p:nvSpPr>
        <p:spPr>
          <a:xfrm>
            <a:off x="174811" y="152827"/>
            <a:ext cx="67421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/>
              <a:t>How to combine and merge your files into one PDF</a:t>
            </a:r>
            <a:endParaRPr lang="en-ZA" sz="2400" dirty="0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7BA5C584-BB41-4237-802B-9644395FC7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8747" y="678729"/>
            <a:ext cx="866775" cy="1200150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8F411E01-4F4F-4743-AF7C-D6E10FA910AB}"/>
              </a:ext>
            </a:extLst>
          </p:cNvPr>
          <p:cNvSpPr/>
          <p:nvPr/>
        </p:nvSpPr>
        <p:spPr>
          <a:xfrm>
            <a:off x="319311" y="1075194"/>
            <a:ext cx="48073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/>
              <a:t>Open Acrobat DC </a:t>
            </a:r>
            <a:r>
              <a:rPr lang="en-GB" dirty="0"/>
              <a:t>to combine files</a:t>
            </a:r>
            <a:endParaRPr lang="en-ZA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2558B2A0-77C5-4DFB-AD57-EB42509DDD5E}"/>
              </a:ext>
            </a:extLst>
          </p:cNvPr>
          <p:cNvSpPr/>
          <p:nvPr/>
        </p:nvSpPr>
        <p:spPr>
          <a:xfrm>
            <a:off x="174811" y="2154915"/>
            <a:ext cx="48073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/>
              <a:t>Open Acrobat DC </a:t>
            </a:r>
            <a:r>
              <a:rPr lang="en-GB" dirty="0"/>
              <a:t>to combine files</a:t>
            </a:r>
            <a:endParaRPr lang="en-ZA" dirty="0"/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D98CA8A6-850A-4213-BA2F-C79A483EDD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9311" y="2761563"/>
            <a:ext cx="5520868" cy="47048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8F882D19-FEF4-4357-9F13-832E9D02CB21}"/>
              </a:ext>
            </a:extLst>
          </p:cNvPr>
          <p:cNvSpPr/>
          <p:nvPr/>
        </p:nvSpPr>
        <p:spPr>
          <a:xfrm>
            <a:off x="860612" y="3106271"/>
            <a:ext cx="524435" cy="36933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84767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4985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Callout: Line 25">
            <a:extLst>
              <a:ext uri="{FF2B5EF4-FFF2-40B4-BE49-F238E27FC236}">
                <a16:creationId xmlns:a16="http://schemas.microsoft.com/office/drawing/2014/main" id="{E080ACD4-1479-48B4-9091-541A82C01B12}"/>
              </a:ext>
            </a:extLst>
          </p:cNvPr>
          <p:cNvSpPr/>
          <p:nvPr/>
        </p:nvSpPr>
        <p:spPr>
          <a:xfrm>
            <a:off x="174811" y="7354151"/>
            <a:ext cx="2548162" cy="997558"/>
          </a:xfrm>
          <a:prstGeom prst="borderCallout1">
            <a:avLst>
              <a:gd name="adj1" fmla="val 53083"/>
              <a:gd name="adj2" fmla="val 100129"/>
              <a:gd name="adj3" fmla="val 53931"/>
              <a:gd name="adj4" fmla="val 117821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Black crop handles appear on the edges and corners of the picture</a:t>
            </a:r>
            <a:endParaRPr lang="en-ZA" dirty="0">
              <a:solidFill>
                <a:schemeClr val="tx1"/>
              </a:solidFill>
            </a:endParaRP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73195983-F914-4EE0-961B-B9861EF34C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9262" y="6911013"/>
            <a:ext cx="3341281" cy="2479503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D2D287F1-62D9-4D1F-AD47-645463266226}"/>
              </a:ext>
            </a:extLst>
          </p:cNvPr>
          <p:cNvSpPr/>
          <p:nvPr/>
        </p:nvSpPr>
        <p:spPr>
          <a:xfrm>
            <a:off x="317132" y="3680379"/>
            <a:ext cx="6366057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8288" indent="-268288">
              <a:buFont typeface="+mj-lt"/>
              <a:buAutoNum type="arabicPeriod"/>
            </a:pPr>
            <a:r>
              <a:rPr lang="en-GB" b="1" dirty="0"/>
              <a:t> </a:t>
            </a:r>
            <a:r>
              <a:rPr lang="en-GB" dirty="0"/>
              <a:t>Open the Tools tab and select "Combine files."</a:t>
            </a:r>
            <a:br>
              <a:rPr lang="en-GB" dirty="0"/>
            </a:br>
            <a:br>
              <a:rPr lang="en-GB" dirty="0"/>
            </a:br>
            <a:endParaRPr lang="en-GB" dirty="0"/>
          </a:p>
          <a:p>
            <a:pPr marL="268288" indent="-268288">
              <a:buFont typeface="+mj-lt"/>
              <a:buAutoNum type="arabicPeriod"/>
            </a:pPr>
            <a:r>
              <a:rPr lang="en-GB" b="1" dirty="0"/>
              <a:t>Add files:</a:t>
            </a:r>
            <a:r>
              <a:rPr lang="en-GB" dirty="0"/>
              <a:t> Click "Add Files" and select the files you want to include in your PDF. You can merge PDFs or a mix of PDF documents and other files.</a:t>
            </a:r>
            <a:br>
              <a:rPr lang="en-GB" dirty="0"/>
            </a:br>
            <a:br>
              <a:rPr lang="en-GB" dirty="0"/>
            </a:br>
            <a:endParaRPr lang="en-GB" dirty="0"/>
          </a:p>
          <a:p>
            <a:pPr marL="268288" indent="-268288">
              <a:buFont typeface="+mj-lt"/>
              <a:buAutoNum type="arabicPeriod"/>
            </a:pPr>
            <a:r>
              <a:rPr lang="en-GB" b="1" dirty="0"/>
              <a:t>Arrange and delete content:</a:t>
            </a:r>
            <a:r>
              <a:rPr lang="en-GB" dirty="0"/>
              <a:t> Click, drag, and drop to reorder files or press "Delete" to remove any content you don't want.</a:t>
            </a:r>
            <a:br>
              <a:rPr lang="en-GB" dirty="0"/>
            </a:br>
            <a:br>
              <a:rPr lang="en-GB" dirty="0"/>
            </a:br>
            <a:endParaRPr lang="en-GB" dirty="0"/>
          </a:p>
          <a:p>
            <a:pPr marL="268288" indent="-268288">
              <a:buFont typeface="+mj-lt"/>
              <a:buAutoNum type="arabicPeriod"/>
            </a:pPr>
            <a:r>
              <a:rPr lang="en-GB" b="1" dirty="0"/>
              <a:t>Combine files</a:t>
            </a:r>
            <a:r>
              <a:rPr lang="en-GB" dirty="0"/>
              <a:t>: When you're finished arranging, click "Combine Files".</a:t>
            </a:r>
            <a:br>
              <a:rPr lang="en-GB" dirty="0"/>
            </a:br>
            <a:br>
              <a:rPr lang="en-GB" dirty="0"/>
            </a:br>
            <a:endParaRPr lang="en-GB" dirty="0"/>
          </a:p>
          <a:p>
            <a:pPr marL="268288" indent="-268288">
              <a:buFont typeface="+mj-lt"/>
              <a:buAutoNum type="arabicPeriod"/>
            </a:pPr>
            <a:r>
              <a:rPr lang="en-GB" b="1" dirty="0"/>
              <a:t>Save as a PDF file</a:t>
            </a:r>
            <a:r>
              <a:rPr lang="en-GB" dirty="0"/>
              <a:t>: Name your file and click the "Save" button. That's it.</a:t>
            </a: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D98CA8A6-850A-4213-BA2F-C79A483EDD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07897" y="4299351"/>
            <a:ext cx="6858000" cy="584434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5141144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DA4B512CBFB2441A7AF35613715A1A6" ma:contentTypeVersion="13" ma:contentTypeDescription="Create a new document." ma:contentTypeScope="" ma:versionID="88637f570d709f4e10ac16ffe8493dc9">
  <xsd:schema xmlns:xsd="http://www.w3.org/2001/XMLSchema" xmlns:xs="http://www.w3.org/2001/XMLSchema" xmlns:p="http://schemas.microsoft.com/office/2006/metadata/properties" xmlns:ns3="f2ba89f7-2da5-4567-836d-789f20e51e7d" xmlns:ns4="5aa12629-ec8a-45ce-8014-ea080ee6bf95" targetNamespace="http://schemas.microsoft.com/office/2006/metadata/properties" ma:root="true" ma:fieldsID="4cc0f041308dc0eee73867de67dc7aa6" ns3:_="" ns4:_="">
    <xsd:import namespace="f2ba89f7-2da5-4567-836d-789f20e51e7d"/>
    <xsd:import namespace="5aa12629-ec8a-45ce-8014-ea080ee6bf95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ba89f7-2da5-4567-836d-789f20e51e7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a12629-ec8a-45ce-8014-ea080ee6bf9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AE1E71F-4533-4718-88FE-909E554F738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2ba89f7-2da5-4567-836d-789f20e51e7d"/>
    <ds:schemaRef ds:uri="5aa12629-ec8a-45ce-8014-ea080ee6bf9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295F800-5F86-4E1B-846A-8F5791C994B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61DE08-369F-43D3-9C59-BAA98C6DB64F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5aa12629-ec8a-45ce-8014-ea080ee6bf95"/>
    <ds:schemaRef ds:uri="f2ba89f7-2da5-4567-836d-789f20e51e7d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114</TotalTime>
  <Words>34</Words>
  <Application>Microsoft Office PowerPoint</Application>
  <PresentationFormat>A4 Paper (210x297 mm)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Editor</dc:creator>
  <cp:lastModifiedBy>Editor</cp:lastModifiedBy>
  <cp:revision>5</cp:revision>
  <dcterms:created xsi:type="dcterms:W3CDTF">2020-04-02T08:18:36Z</dcterms:created>
  <dcterms:modified xsi:type="dcterms:W3CDTF">2020-04-02T10:12:43Z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0x0101004DA4B512CBFB2441A7AF35613715A1A6</vt:lpwstr>
  </property>
</Properties>
</file>