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1" r:id="rId4"/>
    <p:sldId id="266" r:id="rId5"/>
    <p:sldId id="257" r:id="rId6"/>
    <p:sldId id="258" r:id="rId7"/>
    <p:sldId id="259" r:id="rId8"/>
    <p:sldId id="260" r:id="rId9"/>
    <p:sldId id="261" r:id="rId10"/>
    <p:sldId id="262" r:id="rId11"/>
    <p:sldId id="268" r:id="rId12"/>
    <p:sldId id="264" r:id="rId13"/>
    <p:sldId id="263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CDFC-DBF8-4ACD-AF55-A3C569760587}" type="datetimeFigureOut">
              <a:rPr lang="en-ZA" smtClean="0"/>
              <a:t>2017/10/09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7AC5-8717-456E-81F7-621F1D42A57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25028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CDFC-DBF8-4ACD-AF55-A3C569760587}" type="datetimeFigureOut">
              <a:rPr lang="en-ZA" smtClean="0"/>
              <a:t>2017/10/09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7AC5-8717-456E-81F7-621F1D42A57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33908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CDFC-DBF8-4ACD-AF55-A3C569760587}" type="datetimeFigureOut">
              <a:rPr lang="en-ZA" smtClean="0"/>
              <a:t>2017/10/09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7AC5-8717-456E-81F7-621F1D42A57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09412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CDFC-DBF8-4ACD-AF55-A3C569760587}" type="datetimeFigureOut">
              <a:rPr lang="en-ZA" smtClean="0"/>
              <a:t>2017/10/09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7AC5-8717-456E-81F7-621F1D42A57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55221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CDFC-DBF8-4ACD-AF55-A3C569760587}" type="datetimeFigureOut">
              <a:rPr lang="en-ZA" smtClean="0"/>
              <a:t>2017/10/09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7AC5-8717-456E-81F7-621F1D42A57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41477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CDFC-DBF8-4ACD-AF55-A3C569760587}" type="datetimeFigureOut">
              <a:rPr lang="en-ZA" smtClean="0"/>
              <a:t>2017/10/09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7AC5-8717-456E-81F7-621F1D42A57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11444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CDFC-DBF8-4ACD-AF55-A3C569760587}" type="datetimeFigureOut">
              <a:rPr lang="en-ZA" smtClean="0"/>
              <a:t>2017/10/09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7AC5-8717-456E-81F7-621F1D42A57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01738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CDFC-DBF8-4ACD-AF55-A3C569760587}" type="datetimeFigureOut">
              <a:rPr lang="en-ZA" smtClean="0"/>
              <a:t>2017/10/09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7AC5-8717-456E-81F7-621F1D42A57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4996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CDFC-DBF8-4ACD-AF55-A3C569760587}" type="datetimeFigureOut">
              <a:rPr lang="en-ZA" smtClean="0"/>
              <a:t>2017/10/09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7AC5-8717-456E-81F7-621F1D42A57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5264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CDFC-DBF8-4ACD-AF55-A3C569760587}" type="datetimeFigureOut">
              <a:rPr lang="en-ZA" smtClean="0"/>
              <a:t>2017/10/09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7AC5-8717-456E-81F7-621F1D42A57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93881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CDFC-DBF8-4ACD-AF55-A3C569760587}" type="datetimeFigureOut">
              <a:rPr lang="en-ZA" smtClean="0"/>
              <a:t>2017/10/09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7AC5-8717-456E-81F7-621F1D42A57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95590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ECDFC-DBF8-4ACD-AF55-A3C569760587}" type="datetimeFigureOut">
              <a:rPr lang="en-ZA" smtClean="0"/>
              <a:t>2017/10/09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7AC5-8717-456E-81F7-621F1D42A57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82303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file:///\\pcounterstaff-s\drivers$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ITS </a:t>
            </a:r>
            <a:r>
              <a:rPr lang="en-ZA" dirty="0" smtClean="0"/>
              <a:t>Printing </a:t>
            </a:r>
            <a:r>
              <a:rPr lang="en-ZA" dirty="0" smtClean="0"/>
              <a:t>Setup on </a:t>
            </a:r>
            <a:r>
              <a:rPr lang="en-ZA" dirty="0" err="1" smtClean="0"/>
              <a:t>PCounter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71906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1-03-17 at 2.26.2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2900" cy="3892033"/>
          </a:xfrm>
          <a:prstGeom prst="rect">
            <a:avLst/>
          </a:prstGeom>
        </p:spPr>
      </p:pic>
      <p:pic>
        <p:nvPicPr>
          <p:cNvPr id="5" name="Picture 4" descr="Screen shot 2011-03-17 at 2.26.5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097" y="2699061"/>
            <a:ext cx="5796136" cy="40516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66348" y="1391478"/>
            <a:ext cx="5610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SHARE IT AS LASER in caps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65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If user has a desktop printer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425" y="1412776"/>
            <a:ext cx="8229600" cy="4525963"/>
          </a:xfrm>
        </p:spPr>
        <p:txBody>
          <a:bodyPr>
            <a:normAutofit/>
          </a:bodyPr>
          <a:lstStyle/>
          <a:p>
            <a:r>
              <a:rPr lang="en-ZA" sz="2000" dirty="0" smtClean="0"/>
              <a:t>Change the share of the desktop to ‘LASER1’</a:t>
            </a:r>
            <a:endParaRPr lang="en-ZA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88841"/>
            <a:ext cx="7344816" cy="4370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7425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000" dirty="0" smtClean="0"/>
              <a:t>Open the Printer Properties and go to the Ports settings</a:t>
            </a:r>
            <a:endParaRPr lang="en-ZA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414" y="1196752"/>
            <a:ext cx="6463432" cy="5165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011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ZA" sz="1600" dirty="0" smtClean="0"/>
              <a:t>Make sure that you </a:t>
            </a:r>
            <a:r>
              <a:rPr lang="en-ZA" sz="1600" dirty="0" err="1" smtClean="0"/>
              <a:t>untick</a:t>
            </a:r>
            <a:r>
              <a:rPr lang="en-ZA" sz="1600" dirty="0" smtClean="0"/>
              <a:t> the box :</a:t>
            </a:r>
            <a:br>
              <a:rPr lang="en-ZA" sz="1600" dirty="0" smtClean="0"/>
            </a:br>
            <a:r>
              <a:rPr lang="en-ZA" sz="1600" dirty="0" smtClean="0">
                <a:solidFill>
                  <a:srgbClr val="FF0000"/>
                </a:solidFill>
              </a:rPr>
              <a:t>Enable bidirectional support</a:t>
            </a:r>
            <a:endParaRPr lang="en-ZA" sz="16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96752"/>
            <a:ext cx="6734175" cy="538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2655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Add printer to ITS Profile</a:t>
            </a:r>
            <a:endParaRPr lang="en-Z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25832"/>
            <a:ext cx="6552728" cy="4723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23728" y="1340768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Add ownlaser1 printer to user’s profile</a:t>
            </a:r>
          </a:p>
        </p:txBody>
      </p:sp>
    </p:spTree>
    <p:extLst>
      <p:ext uri="{BB962C8B-B14F-4D97-AF65-F5344CB8AC3E}">
        <p14:creationId xmlns:p14="http://schemas.microsoft.com/office/powerpoint/2010/main" val="162209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3200" dirty="0" smtClean="0"/>
              <a:t>Check that the user has admin rights on the machine</a:t>
            </a:r>
            <a:endParaRPr lang="en-ZA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417638"/>
            <a:ext cx="82089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On user’s pc</a:t>
            </a:r>
          </a:p>
          <a:p>
            <a:r>
              <a:rPr lang="en-ZA" dirty="0" err="1" smtClean="0"/>
              <a:t>Goto</a:t>
            </a:r>
            <a:r>
              <a:rPr lang="en-ZA" dirty="0" smtClean="0"/>
              <a:t> Start</a:t>
            </a:r>
          </a:p>
          <a:p>
            <a:r>
              <a:rPr lang="en-ZA" dirty="0" smtClean="0"/>
              <a:t>Right-click Computer</a:t>
            </a:r>
          </a:p>
          <a:p>
            <a:r>
              <a:rPr lang="en-ZA" dirty="0" err="1" smtClean="0"/>
              <a:t>Goto</a:t>
            </a:r>
            <a:r>
              <a:rPr lang="en-ZA" dirty="0" smtClean="0"/>
              <a:t> Manage</a:t>
            </a:r>
          </a:p>
          <a:p>
            <a:r>
              <a:rPr lang="en-ZA" dirty="0" err="1" smtClean="0"/>
              <a:t>Goto</a:t>
            </a:r>
            <a:r>
              <a:rPr lang="en-ZA" dirty="0" smtClean="0"/>
              <a:t> Local Users and Groups</a:t>
            </a:r>
          </a:p>
          <a:p>
            <a:r>
              <a:rPr lang="en-ZA" dirty="0" smtClean="0"/>
              <a:t>Double-click Administrators on the right pane</a:t>
            </a:r>
          </a:p>
          <a:p>
            <a:endParaRPr lang="en-ZA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128113"/>
            <a:ext cx="6416992" cy="335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4616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3943350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5017747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Restart the pc after applying settings</a:t>
            </a:r>
            <a:endParaRPr lang="en-Z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976" y="2060848"/>
            <a:ext cx="4314825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5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200" dirty="0" smtClean="0"/>
              <a:t>Check that the LPD and LPR Print Services have been installed</a:t>
            </a:r>
            <a:endParaRPr lang="en-ZA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628800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Control Panel</a:t>
            </a:r>
          </a:p>
          <a:p>
            <a:r>
              <a:rPr lang="en-ZA" dirty="0" smtClean="0"/>
              <a:t>Programs and Features</a:t>
            </a:r>
          </a:p>
          <a:p>
            <a:r>
              <a:rPr lang="en-ZA" dirty="0" smtClean="0"/>
              <a:t>Turn Windows Features on or off</a:t>
            </a:r>
            <a:endParaRPr lang="en-Z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969776"/>
            <a:ext cx="4580888" cy="1395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4655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37" y="804862"/>
            <a:ext cx="7629525" cy="524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44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834936"/>
            <a:ext cx="6423992" cy="4722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21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4581128"/>
            <a:ext cx="768957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information will be in the </a:t>
            </a:r>
            <a:r>
              <a:rPr lang="en-US" dirty="0" err="1" smtClean="0"/>
              <a:t>jobcard</a:t>
            </a:r>
            <a:r>
              <a:rPr lang="en-US" dirty="0" smtClean="0"/>
              <a:t> or it can be obtained from Ian or Nadia</a:t>
            </a:r>
          </a:p>
          <a:p>
            <a:endParaRPr lang="en-US" dirty="0"/>
          </a:p>
          <a:p>
            <a:r>
              <a:rPr lang="en-US" dirty="0" smtClean="0"/>
              <a:t>Click OK and install the driver for the printer </a:t>
            </a:r>
          </a:p>
          <a:p>
            <a:endParaRPr lang="en-US" dirty="0"/>
          </a:p>
          <a:p>
            <a:r>
              <a:rPr lang="en-US" dirty="0" smtClean="0">
                <a:hlinkClick r:id="rId2" action="ppaction://hlinkfile"/>
              </a:rPr>
              <a:t>\\</a:t>
            </a:r>
            <a:r>
              <a:rPr lang="en-US" dirty="0" smtClean="0">
                <a:hlinkClick r:id="rId2" action="ppaction://hlinkfile"/>
              </a:rPr>
              <a:t>pcounterstaff-s\drivers$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116632"/>
            <a:ext cx="5772150" cy="425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17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03648" y="5877272"/>
            <a:ext cx="6946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223 and 423 use the same Driver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548680"/>
            <a:ext cx="6503377" cy="4802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81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82870" y="5687391"/>
            <a:ext cx="5698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Rename the Printer to (ITS </a:t>
            </a:r>
            <a:r>
              <a:rPr lang="en-US" dirty="0" smtClean="0"/>
              <a:t>PRINTING)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724" y="692695"/>
            <a:ext cx="6592604" cy="4828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83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158</Words>
  <Application>Microsoft Office PowerPoint</Application>
  <PresentationFormat>On-screen Show (4:3)</PresentationFormat>
  <Paragraphs>27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ITS Printing Setup on PCounter</vt:lpstr>
      <vt:lpstr>PowerPoint Presentation</vt:lpstr>
      <vt:lpstr>PowerPoint Presentation</vt:lpstr>
      <vt:lpstr>Check that the LPD and LPR Print Services have been installed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If user has a desktop printer</vt:lpstr>
      <vt:lpstr>Open the Printer Properties and go to the Ports settings</vt:lpstr>
      <vt:lpstr>Make sure that you untick the box : Enable bidirectional support</vt:lpstr>
      <vt:lpstr>Add printer to ITS Profile</vt:lpstr>
    </vt:vector>
  </TitlesOfParts>
  <Company>Nelson Mandela Metropolitain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ITS Printer Setup on Pcounter</dc:title>
  <dc:creator>Nontobeko</dc:creator>
  <cp:lastModifiedBy>Lubambo, Nontobeko (Miss) (Summerstrand Campus North)</cp:lastModifiedBy>
  <cp:revision>12</cp:revision>
  <dcterms:created xsi:type="dcterms:W3CDTF">2013-10-10T12:56:57Z</dcterms:created>
  <dcterms:modified xsi:type="dcterms:W3CDTF">2017-10-09T13:11:24Z</dcterms:modified>
</cp:coreProperties>
</file>