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94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91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58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87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15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4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403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93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435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46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2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709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EBD20C-2DF0-4352-ABA0-1BB80AAC5D54}"/>
              </a:ext>
            </a:extLst>
          </p:cNvPr>
          <p:cNvSpPr/>
          <p:nvPr/>
        </p:nvSpPr>
        <p:spPr>
          <a:xfrm>
            <a:off x="2093350" y="318388"/>
            <a:ext cx="3117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Crop a picture in Office</a:t>
            </a:r>
            <a:endParaRPr lang="en-ZA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66F891-703C-486F-B516-93D871B17CE6}"/>
              </a:ext>
            </a:extLst>
          </p:cNvPr>
          <p:cNvSpPr/>
          <p:nvPr/>
        </p:nvSpPr>
        <p:spPr>
          <a:xfrm>
            <a:off x="1" y="969077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How to crop a picture to trim away outer edges that are unnecessary.</a:t>
            </a:r>
            <a:endParaRPr lang="en-Z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E8006F-6745-4C21-AA73-66E0F3AB4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781" y="1566387"/>
            <a:ext cx="3159952" cy="2308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Callout: Line 13">
            <a:extLst>
              <a:ext uri="{FF2B5EF4-FFF2-40B4-BE49-F238E27FC236}">
                <a16:creationId xmlns:a16="http://schemas.microsoft.com/office/drawing/2014/main" id="{78E02F75-19FA-451E-B8F8-3A33A51BA6BB}"/>
              </a:ext>
            </a:extLst>
          </p:cNvPr>
          <p:cNvSpPr/>
          <p:nvPr/>
        </p:nvSpPr>
        <p:spPr>
          <a:xfrm>
            <a:off x="174812" y="1543935"/>
            <a:ext cx="1748117" cy="665823"/>
          </a:xfrm>
          <a:prstGeom prst="borderCallout1">
            <a:avLst>
              <a:gd name="adj1" fmla="val 53083"/>
              <a:gd name="adj2" fmla="val 100129"/>
              <a:gd name="adj3" fmla="val 53931"/>
              <a:gd name="adj4" fmla="val 1178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</a:rPr>
              <a:t>Add your picture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B4952C-F436-4171-B661-1D32AF32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11" y="5316069"/>
            <a:ext cx="6366058" cy="1221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00AD74A-9AFD-40AC-8D51-9FF7BA2AC767}"/>
              </a:ext>
            </a:extLst>
          </p:cNvPr>
          <p:cNvSpPr/>
          <p:nvPr/>
        </p:nvSpPr>
        <p:spPr>
          <a:xfrm>
            <a:off x="4840943" y="5746764"/>
            <a:ext cx="443750" cy="64545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012DBE7F-C115-408A-8D54-34EDE0A1FB94}"/>
              </a:ext>
            </a:extLst>
          </p:cNvPr>
          <p:cNvSpPr/>
          <p:nvPr/>
        </p:nvSpPr>
        <p:spPr>
          <a:xfrm>
            <a:off x="174811" y="4244091"/>
            <a:ext cx="6437217" cy="894381"/>
          </a:xfrm>
          <a:prstGeom prst="borderCallout1">
            <a:avLst>
              <a:gd name="adj1" fmla="val 98891"/>
              <a:gd name="adj2" fmla="val 72783"/>
              <a:gd name="adj3" fmla="val 167612"/>
              <a:gd name="adj4" fmla="val 7426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dirty="0">
                <a:solidFill>
                  <a:schemeClr val="tx1"/>
                </a:solidFill>
              </a:rPr>
              <a:t>Double click on the picture or </a:t>
            </a:r>
            <a:r>
              <a:rPr lang="en-GB" dirty="0">
                <a:solidFill>
                  <a:schemeClr val="tx1"/>
                </a:solidFill>
              </a:rPr>
              <a:t>Click </a:t>
            </a:r>
            <a:r>
              <a:rPr lang="en-GB" b="1" dirty="0">
                <a:solidFill>
                  <a:schemeClr val="tx1"/>
                </a:solidFill>
              </a:rPr>
              <a:t>Picture Tools</a:t>
            </a:r>
            <a:r>
              <a:rPr lang="en-GB" dirty="0">
                <a:solidFill>
                  <a:schemeClr val="tx1"/>
                </a:solidFill>
              </a:rPr>
              <a:t> &gt; </a:t>
            </a:r>
            <a:r>
              <a:rPr lang="en-GB" b="1" dirty="0">
                <a:solidFill>
                  <a:schemeClr val="tx1"/>
                </a:solidFill>
              </a:rPr>
              <a:t>Format</a:t>
            </a:r>
            <a:r>
              <a:rPr lang="en-GB" dirty="0">
                <a:solidFill>
                  <a:schemeClr val="tx1"/>
                </a:solidFill>
              </a:rPr>
              <a:t>, and in the </a:t>
            </a:r>
            <a:r>
              <a:rPr lang="en-GB" b="1" dirty="0">
                <a:solidFill>
                  <a:schemeClr val="tx1"/>
                </a:solidFill>
              </a:rPr>
              <a:t>Size</a:t>
            </a:r>
            <a:r>
              <a:rPr lang="en-GB" dirty="0">
                <a:solidFill>
                  <a:schemeClr val="tx1"/>
                </a:solidFill>
              </a:rPr>
              <a:t> group, click the arrow under </a:t>
            </a:r>
            <a:r>
              <a:rPr lang="en-GB" b="1" dirty="0">
                <a:solidFill>
                  <a:schemeClr val="tx1"/>
                </a:solidFill>
              </a:rPr>
              <a:t>Crop to give various crop options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E080ACD4-1479-48B4-9091-541A82C01B12}"/>
              </a:ext>
            </a:extLst>
          </p:cNvPr>
          <p:cNvSpPr/>
          <p:nvPr/>
        </p:nvSpPr>
        <p:spPr>
          <a:xfrm>
            <a:off x="174811" y="7354151"/>
            <a:ext cx="2548162" cy="997558"/>
          </a:xfrm>
          <a:prstGeom prst="borderCallout1">
            <a:avLst>
              <a:gd name="adj1" fmla="val 53083"/>
              <a:gd name="adj2" fmla="val 100129"/>
              <a:gd name="adj3" fmla="val 53931"/>
              <a:gd name="adj4" fmla="val 1178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Black crop handles appear on the edges and corners of the picture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3195983-F914-4EE0-961B-B9861EF34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262" y="6911013"/>
            <a:ext cx="3341281" cy="24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6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FD34F5-8D5C-467E-86BA-B8E5CBC94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852" y="4818639"/>
            <a:ext cx="2593710" cy="1844416"/>
          </a:xfrm>
          <a:prstGeom prst="rect">
            <a:avLst/>
          </a:prstGeom>
        </p:spPr>
      </p:pic>
      <p:sp>
        <p:nvSpPr>
          <p:cNvPr id="15" name="Callout: Line 14">
            <a:extLst>
              <a:ext uri="{FF2B5EF4-FFF2-40B4-BE49-F238E27FC236}">
                <a16:creationId xmlns:a16="http://schemas.microsoft.com/office/drawing/2014/main" id="{187070D9-7FB7-429A-9494-DCA783EFF2A1}"/>
              </a:ext>
            </a:extLst>
          </p:cNvPr>
          <p:cNvSpPr/>
          <p:nvPr/>
        </p:nvSpPr>
        <p:spPr>
          <a:xfrm>
            <a:off x="283059" y="5396709"/>
            <a:ext cx="2548162" cy="688275"/>
          </a:xfrm>
          <a:prstGeom prst="borderCallout1">
            <a:avLst>
              <a:gd name="adj1" fmla="val 53083"/>
              <a:gd name="adj2" fmla="val 100129"/>
              <a:gd name="adj3" fmla="val 53931"/>
              <a:gd name="adj4" fmla="val 1178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Click the </a:t>
            </a:r>
            <a:r>
              <a:rPr lang="en-GB" b="1" dirty="0">
                <a:solidFill>
                  <a:schemeClr val="tx1"/>
                </a:solidFill>
              </a:rPr>
              <a:t>Crop</a:t>
            </a:r>
            <a:r>
              <a:rPr lang="en-GB" dirty="0">
                <a:solidFill>
                  <a:schemeClr val="tx1"/>
                </a:solidFill>
              </a:rPr>
              <a:t> button again when you are done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29B00-5881-47C8-9C42-BFE7CFBB0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12" y="1139426"/>
            <a:ext cx="6508376" cy="34378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Callout: Line 16">
            <a:extLst>
              <a:ext uri="{FF2B5EF4-FFF2-40B4-BE49-F238E27FC236}">
                <a16:creationId xmlns:a16="http://schemas.microsoft.com/office/drawing/2014/main" id="{3BC85366-AB84-44DC-98A6-F54211FB64EB}"/>
              </a:ext>
            </a:extLst>
          </p:cNvPr>
          <p:cNvSpPr/>
          <p:nvPr/>
        </p:nvSpPr>
        <p:spPr>
          <a:xfrm>
            <a:off x="283059" y="218339"/>
            <a:ext cx="2548162" cy="679738"/>
          </a:xfrm>
          <a:prstGeom prst="borderCallout1">
            <a:avLst>
              <a:gd name="adj1" fmla="val 101611"/>
              <a:gd name="adj2" fmla="val 48413"/>
              <a:gd name="adj3" fmla="val 129419"/>
              <a:gd name="adj4" fmla="val 4816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Crop the image by doing one of the following: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EAE021-E864-492E-B929-CD11EC872FB5}"/>
              </a:ext>
            </a:extLst>
          </p:cNvPr>
          <p:cNvSpPr/>
          <p:nvPr/>
        </p:nvSpPr>
        <p:spPr>
          <a:xfrm>
            <a:off x="1714500" y="787057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i="1" dirty="0"/>
              <a:t>You now have successfully cropped a picture.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185318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A4B512CBFB2441A7AF35613715A1A6" ma:contentTypeVersion="13" ma:contentTypeDescription="Create a new document." ma:contentTypeScope="" ma:versionID="88637f570d709f4e10ac16ffe8493dc9">
  <xsd:schema xmlns:xsd="http://www.w3.org/2001/XMLSchema" xmlns:xs="http://www.w3.org/2001/XMLSchema" xmlns:p="http://schemas.microsoft.com/office/2006/metadata/properties" xmlns:ns3="f2ba89f7-2da5-4567-836d-789f20e51e7d" xmlns:ns4="5aa12629-ec8a-45ce-8014-ea080ee6bf95" targetNamespace="http://schemas.microsoft.com/office/2006/metadata/properties" ma:root="true" ma:fieldsID="4cc0f041308dc0eee73867de67dc7aa6" ns3:_="" ns4:_="">
    <xsd:import namespace="f2ba89f7-2da5-4567-836d-789f20e51e7d"/>
    <xsd:import namespace="5aa12629-ec8a-45ce-8014-ea080ee6bf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a89f7-2da5-4567-836d-789f20e51e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12629-ec8a-45ce-8014-ea080ee6bf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1E71F-4533-4718-88FE-909E554F7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a89f7-2da5-4567-836d-789f20e51e7d"/>
    <ds:schemaRef ds:uri="5aa12629-ec8a-45ce-8014-ea080ee6b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95F800-5F86-4E1B-846A-8F5791C99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61DE08-369F-43D3-9C59-BAA98C6DB64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5aa12629-ec8a-45ce-8014-ea080ee6bf95"/>
    <ds:schemaRef ds:uri="f2ba89f7-2da5-4567-836d-789f20e51e7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89</Words>
  <Application>Microsoft Office PowerPoint</Application>
  <PresentationFormat>A4 Paper (210x297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5</cp:revision>
  <dcterms:created xsi:type="dcterms:W3CDTF">2020-04-02T08:18:36Z</dcterms:created>
  <dcterms:modified xsi:type="dcterms:W3CDTF">2020-04-02T09:00:25Z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0x0101004DA4B512CBFB2441A7AF35613715A1A6</vt:lpwstr>
  </property>
</Properties>
</file>